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94" r:id="rId3"/>
    <p:sldId id="29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91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92" r:id="rId25"/>
    <p:sldId id="277" r:id="rId26"/>
    <p:sldId id="278" r:id="rId27"/>
    <p:sldId id="298" r:id="rId28"/>
    <p:sldId id="296" r:id="rId29"/>
    <p:sldId id="297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93" r:id="rId38"/>
    <p:sldId id="288" r:id="rId39"/>
    <p:sldId id="289" r:id="rId40"/>
    <p:sldId id="290" r:id="rId41"/>
    <p:sldId id="299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5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47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viewProps" Target="viewProp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slide" Target="slides/slide41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presProps" Target="presProps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16C01-DF07-564B-9A25-1ECA74F59B0D}" type="datetimeFigureOut">
              <a:rPr lang="en-US" smtClean="0"/>
              <a:pPr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64C2B-4DB0-D74E-8B31-4AE3AAF2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jpe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5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1364"/>
            <a:ext cx="7772400" cy="1470025"/>
          </a:xfrm>
        </p:spPr>
        <p:txBody>
          <a:bodyPr/>
          <a:lstStyle/>
          <a:p>
            <a:r>
              <a:rPr lang="en-US" dirty="0" smtClean="0"/>
              <a:t>Call to Order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0337" y="1671388"/>
            <a:ext cx="8525527" cy="2789604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What was the most interesting fact that you learned yesterday in your research?</a:t>
            </a:r>
          </a:p>
          <a:p>
            <a:pPr marL="514350" indent="-514350" algn="l"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indent="-514350" algn="l"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What norms (or rules) should we follow when other people are presenting their findings?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462" y="4754596"/>
            <a:ext cx="2050367" cy="1826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200" y="274638"/>
            <a:ext cx="77536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What strategy did the union have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586023"/>
            <a:ext cx="4038600" cy="4525963"/>
          </a:xfrm>
        </p:spPr>
        <p:txBody>
          <a:bodyPr>
            <a:normAutofit fontScale="92500"/>
          </a:bodyPr>
          <a:lstStyle/>
          <a:p>
            <a:r>
              <a:rPr lang="en-US" u="sng" dirty="0" smtClean="0"/>
              <a:t>They created a strategy called Anaconda plan that was designed to destroy the south’s economy</a:t>
            </a:r>
          </a:p>
          <a:p>
            <a:r>
              <a:rPr lang="en-US" u="sng" dirty="0" smtClean="0"/>
              <a:t>They were going to create a blockade that prevented goods from going into or out of the country</a:t>
            </a:r>
          </a:p>
          <a:p>
            <a:r>
              <a:rPr lang="en-US" dirty="0" smtClean="0"/>
              <a:t>The plan would take time to work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926792"/>
            <a:ext cx="5078275" cy="39127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K.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Meco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D. Horvath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10" y="393859"/>
            <a:ext cx="7846821" cy="6045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was the Battle of Bull Run formed?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Union wanted Richmond so they had to defeat the confederate troops in Manassas, Virginia</a:t>
            </a:r>
          </a:p>
          <a:p>
            <a:r>
              <a:rPr lang="en-US" dirty="0" smtClean="0"/>
              <a:t>July 21, 1861 union  forces commanded by </a:t>
            </a:r>
            <a:r>
              <a:rPr lang="en-US" dirty="0"/>
              <a:t>I</a:t>
            </a:r>
            <a:r>
              <a:rPr lang="en-US" dirty="0" smtClean="0"/>
              <a:t>rvin McDowell, the union forces clashed with confederate forces headed by general Pierre Beauregard near a creak called bull run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241328"/>
            <a:ext cx="4374016" cy="31645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N. Knights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192" y="274638"/>
            <a:ext cx="7602608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Who were the soldiers in the </a:t>
            </a:r>
            <a:r>
              <a:rPr lang="en-US" u="sng" dirty="0"/>
              <a:t>C</a:t>
            </a:r>
            <a:r>
              <a:rPr lang="en-US" u="sng" dirty="0" smtClean="0"/>
              <a:t>ivil war?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Majority of the soldiers were between 18 and 30 of age</a:t>
            </a:r>
          </a:p>
          <a:p>
            <a:r>
              <a:rPr lang="en-US" dirty="0" smtClean="0"/>
              <a:t>Half of the soldiers on both sides of the forces came from farms</a:t>
            </a:r>
          </a:p>
          <a:p>
            <a:r>
              <a:rPr lang="en-US" u="sng" dirty="0" smtClean="0"/>
              <a:t>Majority of the soldiers in the war were born in the US, immigrants from other countries also served</a:t>
            </a:r>
            <a:endParaRPr lang="en-US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320881"/>
            <a:ext cx="4648200" cy="35769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N. Knights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20" y="274638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were Civilians turned into soldiers?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Followed a set schedule</a:t>
            </a:r>
          </a:p>
          <a:p>
            <a:r>
              <a:rPr lang="en-US" dirty="0" smtClean="0"/>
              <a:t>In between drills and meals soldiers performed guard duty, cut wood for campfires, dug trenches for latrines  and cleaned up the camp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580" y="1476280"/>
            <a:ext cx="3713527" cy="48692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284801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N. Knights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were the hardships of army life?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075596" cy="4525963"/>
          </a:xfrm>
        </p:spPr>
        <p:txBody>
          <a:bodyPr/>
          <a:lstStyle/>
          <a:p>
            <a:r>
              <a:rPr lang="en-US" dirty="0" smtClean="0"/>
              <a:t>Soldiers in the field were dirty</a:t>
            </a:r>
          </a:p>
          <a:p>
            <a:r>
              <a:rPr lang="en-US" dirty="0" smtClean="0"/>
              <a:t>Cattle were killed </a:t>
            </a:r>
            <a:r>
              <a:rPr lang="en-US" dirty="0"/>
              <a:t>t</a:t>
            </a:r>
            <a:r>
              <a:rPr lang="en-US" dirty="0" smtClean="0"/>
              <a:t>o provide them with meat</a:t>
            </a:r>
          </a:p>
          <a:p>
            <a:r>
              <a:rPr lang="en-US" dirty="0" smtClean="0"/>
              <a:t>Soldiers had poor hygiene due to the  conditions they lived in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050" y="1874233"/>
            <a:ext cx="5257142" cy="35756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A.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Diame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I. Vega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were changes in military technology?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Rifle is a gun with a grooved barrel that causes the bullet to spin through the air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minié</a:t>
            </a:r>
            <a:r>
              <a:rPr lang="en-US" dirty="0" smtClean="0"/>
              <a:t> ball is a bullet with a hollow base</a:t>
            </a:r>
          </a:p>
          <a:p>
            <a:r>
              <a:rPr lang="en-US" dirty="0" smtClean="0"/>
              <a:t> Ironclads, warships covered with iron, proved to be a vast improvement over wooden ships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1800" y="2734923"/>
            <a:ext cx="3487280" cy="6399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065" y="668638"/>
            <a:ext cx="1263135" cy="18631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233" y="3614761"/>
            <a:ext cx="3581400" cy="2273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A.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Diame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I. Vega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were the union victories in the west?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victorious Union general in the west was Ulysses S. Grant</a:t>
            </a:r>
          </a:p>
          <a:p>
            <a:r>
              <a:rPr lang="en-US" dirty="0" smtClean="0"/>
              <a:t>Took Tennessee</a:t>
            </a:r>
          </a:p>
          <a:p>
            <a:r>
              <a:rPr lang="en-US" dirty="0" smtClean="0"/>
              <a:t>Took Fort Henry and Fort </a:t>
            </a:r>
            <a:r>
              <a:rPr lang="en-US" dirty="0" err="1"/>
              <a:t>D</a:t>
            </a:r>
            <a:r>
              <a:rPr lang="en-US" dirty="0" err="1" smtClean="0"/>
              <a:t>onelson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483" y="1920705"/>
            <a:ext cx="3645512" cy="45523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7642" y="5788721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A.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Diame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I. Vega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the significance of the Battle of </a:t>
            </a:r>
            <a:r>
              <a:rPr lang="en-US" dirty="0"/>
              <a:t>S</a:t>
            </a:r>
            <a:r>
              <a:rPr lang="en-US" dirty="0" smtClean="0"/>
              <a:t>hiloh?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This battle was the fiercest fighting the civil war had ever seen</a:t>
            </a:r>
          </a:p>
          <a:p>
            <a:r>
              <a:rPr lang="en-US" dirty="0" smtClean="0"/>
              <a:t>General Johnston was killed and the command passed to General Pierre Beauregard</a:t>
            </a:r>
          </a:p>
          <a:p>
            <a:r>
              <a:rPr lang="en-US" dirty="0" smtClean="0"/>
              <a:t>Killed union army members numbered over 13,000, about one-forth of those who fought. The confederates lost nearly 11,000 out of 41,000 soldiers.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104" y="2013642"/>
            <a:ext cx="4507896" cy="36899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F. Kane and K. Wilson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Was the fall of new Orleans significant to the south?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April 25, a union fleet led by David </a:t>
            </a:r>
            <a:r>
              <a:rPr lang="en-US" dirty="0" err="1" smtClean="0"/>
              <a:t>Farrugut</a:t>
            </a:r>
            <a:r>
              <a:rPr lang="en-US" dirty="0" smtClean="0"/>
              <a:t> captured New Orleans, the largest city in the south</a:t>
            </a:r>
          </a:p>
          <a:p>
            <a:r>
              <a:rPr lang="en-US" dirty="0" smtClean="0"/>
              <a:t>Residents stood on the docks and cursed the Yankee invaders, but they were powerless to stop them</a:t>
            </a:r>
          </a:p>
          <a:p>
            <a:r>
              <a:rPr lang="en-US" dirty="0" smtClean="0"/>
              <a:t>The fall of New Orleans was a heavy blow to the south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279420"/>
            <a:ext cx="4482833" cy="30489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F. Kane and K. Wilson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special thanks to…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10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Our class editors, Nicola Knights, </a:t>
            </a:r>
            <a:r>
              <a:rPr lang="en-US" dirty="0" err="1" smtClean="0"/>
              <a:t>Fatimata</a:t>
            </a:r>
            <a:r>
              <a:rPr lang="en-US" dirty="0" smtClean="0"/>
              <a:t> Kane, Devin Braxton, and </a:t>
            </a:r>
            <a:r>
              <a:rPr lang="en-US" dirty="0" err="1" smtClean="0"/>
              <a:t>De’shya</a:t>
            </a:r>
            <a:r>
              <a:rPr lang="en-US" dirty="0" smtClean="0"/>
              <a:t> Moody.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49" y="3286709"/>
            <a:ext cx="3640038" cy="2721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848" y="3317689"/>
            <a:ext cx="3560120" cy="2662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did Lee claim victories in the east?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June 1862, Lee took charge of the army of the Northern Virginia and proceeded to turn the situation around</a:t>
            </a:r>
          </a:p>
          <a:p>
            <a:r>
              <a:rPr lang="en-US" dirty="0" smtClean="0"/>
              <a:t>Lee sent Jed and his </a:t>
            </a:r>
            <a:r>
              <a:rPr lang="en-US" dirty="0" err="1" smtClean="0"/>
              <a:t>cavlary</a:t>
            </a:r>
            <a:r>
              <a:rPr lang="en-US" dirty="0" smtClean="0"/>
              <a:t> to spy on </a:t>
            </a:r>
            <a:r>
              <a:rPr lang="en-US" dirty="0" err="1" smtClean="0"/>
              <a:t>McCellan</a:t>
            </a:r>
            <a:endParaRPr lang="en-US" dirty="0" smtClean="0"/>
          </a:p>
          <a:p>
            <a:r>
              <a:rPr lang="en-US" dirty="0" smtClean="0"/>
              <a:t>The Seven Days’ </a:t>
            </a:r>
            <a:r>
              <a:rPr lang="en-US" dirty="0"/>
              <a:t>B</a:t>
            </a:r>
            <a:r>
              <a:rPr lang="en-US" dirty="0" smtClean="0"/>
              <a:t>attle started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136" y="1989449"/>
            <a:ext cx="4716424" cy="34783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F. Kane and K. Wilson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did General Lee invade the north?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General Lee had just won many victories in the east</a:t>
            </a:r>
          </a:p>
          <a:p>
            <a:r>
              <a:rPr lang="en-US" dirty="0" smtClean="0"/>
              <a:t>General Lee saw the opportunity to attack.  Without waiting for president Davis he attacked Maryland</a:t>
            </a:r>
          </a:p>
          <a:p>
            <a:r>
              <a:rPr lang="en-US" dirty="0" smtClean="0"/>
              <a:t>He hoped to attacked and scare the south to defeat or surrender   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294" y="1409548"/>
            <a:ext cx="2457965" cy="44449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M. Davis and D. Hanson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the Bloody </a:t>
            </a:r>
            <a:r>
              <a:rPr lang="en-US" dirty="0" err="1" smtClean="0"/>
              <a:t>Antietem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One of General Lee’s confederate officers left battle plans at campsite</a:t>
            </a:r>
          </a:p>
          <a:p>
            <a:r>
              <a:rPr lang="en-US" dirty="0" smtClean="0"/>
              <a:t>Union officers found plans and decided to intercept Lee’s army</a:t>
            </a:r>
          </a:p>
          <a:p>
            <a:r>
              <a:rPr lang="en-US" dirty="0" err="1" smtClean="0"/>
              <a:t>McCellan</a:t>
            </a:r>
            <a:r>
              <a:rPr lang="en-US" dirty="0" smtClean="0"/>
              <a:t> and Lee’s army clashed and resulted in a blood bash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434" y="2430935"/>
            <a:ext cx="3955366" cy="27746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M. Davis and D. Hanson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was the Emancipation Proclamation and what did it do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Abolitionist wanted Lincoln to emancipation enslaved people</a:t>
            </a:r>
          </a:p>
          <a:p>
            <a:r>
              <a:rPr lang="en-US" dirty="0" smtClean="0"/>
              <a:t>Lincoln didn’t think he could go against the constitution</a:t>
            </a:r>
          </a:p>
          <a:p>
            <a:r>
              <a:rPr lang="en-US" u="sng" dirty="0" smtClean="0"/>
              <a:t>In 1862 Lincoln freed slaves ONLY in areas that were against the Union, to weaken the south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782" y="2710671"/>
            <a:ext cx="4274394" cy="26321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D. Braxton and A. Ellis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6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92" y="1796879"/>
            <a:ext cx="7091489" cy="436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did people respond?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White slave owners  and other northern democrats were outraged</a:t>
            </a:r>
          </a:p>
          <a:p>
            <a:r>
              <a:rPr lang="en-US" dirty="0" smtClean="0"/>
              <a:t>Abolitionist were happy but thought it should have gone better</a:t>
            </a:r>
          </a:p>
          <a:p>
            <a:r>
              <a:rPr lang="en-US" dirty="0" smtClean="0"/>
              <a:t>Lincoln had not freed ALL enslaved people, including those in the border states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456" y="1600200"/>
            <a:ext cx="3306248" cy="4241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D. Braxton and A. Ellis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Why did Frederick Douglas want African-Americans in the war? 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u="sng" dirty="0" smtClean="0"/>
              <a:t>He felt as if fighting in the war would be African Americans’ first steps toward citizenship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0" y="1417638"/>
            <a:ext cx="2768600" cy="2933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300" y="4383393"/>
            <a:ext cx="2984500" cy="1409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6714" y="2993061"/>
            <a:ext cx="2501900" cy="3251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591" y="4046588"/>
            <a:ext cx="1939123" cy="21976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N. Knights and F. Kane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Call to Order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17638"/>
            <a:ext cx="4038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(Review) </a:t>
            </a:r>
            <a:r>
              <a:rPr lang="en-US" b="1" dirty="0" smtClean="0"/>
              <a:t>Why did Frederick Douglass want African American soldiers fighting on behalf of the Union?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dirty="0" smtClean="0"/>
              <a:t>(Review) </a:t>
            </a:r>
            <a:r>
              <a:rPr lang="en-US" b="1" dirty="0" smtClean="0"/>
              <a:t>In which states did the Emancipation Proclamation free slaves?  In which states did it NOT free slaves?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490" y="1600199"/>
            <a:ext cx="3163268" cy="3585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the 54</a:t>
            </a:r>
            <a:r>
              <a:rPr lang="en-US" baseline="30000" dirty="0" smtClean="0"/>
              <a:t>th</a:t>
            </a:r>
            <a:r>
              <a:rPr lang="en-US" dirty="0" smtClean="0"/>
              <a:t> Massachusetts?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July 1863</a:t>
            </a:r>
          </a:p>
          <a:p>
            <a:r>
              <a:rPr lang="en-US" dirty="0" smtClean="0"/>
              <a:t>An attack was made to take over Fort Wagner, South Carolina</a:t>
            </a:r>
          </a:p>
          <a:p>
            <a:r>
              <a:rPr lang="en-US" dirty="0" smtClean="0"/>
              <a:t>Increased African American enlistment in the war because they wanted to fight for their freedom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35" y="1600200"/>
            <a:ext cx="3688215" cy="5006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E.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Cogar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were the disagreements about the war?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06579"/>
            <a:ext cx="4038600" cy="4525963"/>
          </a:xfrm>
        </p:spPr>
        <p:txBody>
          <a:bodyPr/>
          <a:lstStyle/>
          <a:p>
            <a:r>
              <a:rPr lang="en-US" dirty="0" smtClean="0"/>
              <a:t>Southerners began leaving the war in large </a:t>
            </a:r>
            <a:r>
              <a:rPr lang="en-US" dirty="0"/>
              <a:t>n</a:t>
            </a:r>
            <a:r>
              <a:rPr lang="en-US" dirty="0" smtClean="0"/>
              <a:t>umbers.</a:t>
            </a:r>
          </a:p>
          <a:p>
            <a:r>
              <a:rPr lang="en-US" dirty="0" smtClean="0"/>
              <a:t>They were growing weary of the war.</a:t>
            </a:r>
          </a:p>
          <a:p>
            <a:r>
              <a:rPr lang="en-US" dirty="0" smtClean="0"/>
              <a:t>South had lost 40% of their soldiers.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63" y="2417396"/>
            <a:ext cx="3991937" cy="27716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E.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Cogar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you watch the presentations: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Cornell style notes of the slides that have the pencils on them, of only underlined words</a:t>
            </a:r>
          </a:p>
          <a:p>
            <a:r>
              <a:rPr lang="en-US" dirty="0" smtClean="0"/>
              <a:t>If you see other slides you would LIKE notes on, feel free to jot down notes/questions</a:t>
            </a:r>
          </a:p>
          <a:p>
            <a:r>
              <a:rPr lang="en-US" dirty="0" smtClean="0"/>
              <a:t>Be silent while others are talking</a:t>
            </a:r>
          </a:p>
          <a:p>
            <a:r>
              <a:rPr lang="en-US" dirty="0" smtClean="0"/>
              <a:t>Raise your hand if you have a question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260" y="4786272"/>
            <a:ext cx="1301045" cy="1823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200" y="274638"/>
            <a:ext cx="7753600" cy="1143000"/>
          </a:xfrm>
        </p:spPr>
        <p:txBody>
          <a:bodyPr/>
          <a:lstStyle/>
          <a:p>
            <a:r>
              <a:rPr lang="en-US" u="sng" dirty="0" smtClean="0"/>
              <a:t>Why were the draft laws passed?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Both sides needed soldiers, so they passed a law that could force people into the war.</a:t>
            </a:r>
          </a:p>
          <a:p>
            <a:r>
              <a:rPr lang="en-US" dirty="0" smtClean="0"/>
              <a:t>All able bodied white men between 18 and 45 could be drafted.</a:t>
            </a:r>
          </a:p>
          <a:p>
            <a:r>
              <a:rPr lang="en-US" dirty="0" smtClean="0"/>
              <a:t>Planters who owned 20 or more slaves could avoid military service.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3950495" cy="49830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E.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Cogar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were the economic effects of the war?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Many people suffered from food shortages</a:t>
            </a:r>
          </a:p>
          <a:p>
            <a:r>
              <a:rPr lang="en-US" dirty="0" smtClean="0"/>
              <a:t>In the South prices rose, in the North, prices stayed the same or rose a little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J. Dunn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399" y="1983284"/>
            <a:ext cx="3924401" cy="3654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200" y="274638"/>
            <a:ext cx="77536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How did the slaves resist fighting for the Confederates?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Slaves slowed the pace of work or stopped working</a:t>
            </a:r>
          </a:p>
          <a:p>
            <a:r>
              <a:rPr lang="en-US" dirty="0" smtClean="0"/>
              <a:t>Some carried out sabotage by destroying crops and equipment</a:t>
            </a:r>
          </a:p>
          <a:p>
            <a:r>
              <a:rPr lang="en-US" dirty="0" smtClean="0"/>
              <a:t>Slaves refused to go along and stayed behind to wait for the Union army to come.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J. Dunn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7853"/>
            <a:ext cx="4038265" cy="40203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women aid in the war?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41498" y="1858413"/>
            <a:ext cx="3402502" cy="4100859"/>
          </a:xfrm>
        </p:spPr>
        <p:txBody>
          <a:bodyPr/>
          <a:lstStyle/>
          <a:p>
            <a:r>
              <a:rPr lang="en-US" dirty="0" smtClean="0"/>
              <a:t>The women helped supply armies with food and were also nurses.</a:t>
            </a:r>
          </a:p>
          <a:p>
            <a:r>
              <a:rPr lang="en-US" dirty="0" smtClean="0"/>
              <a:t>Not only did men die, but so did women.  </a:t>
            </a:r>
          </a:p>
          <a:p>
            <a:r>
              <a:rPr lang="en-US" dirty="0" smtClean="0"/>
              <a:t>Some were spies.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858413"/>
            <a:ext cx="5284299" cy="35164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J. Dunn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happened in civil war prison camps?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Captured soldiers were put under terrible conditions</a:t>
            </a:r>
          </a:p>
          <a:p>
            <a:r>
              <a:rPr lang="en-US" dirty="0" smtClean="0"/>
              <a:t>Drinking supplies were used as sewers so many soldiers died from disease</a:t>
            </a:r>
          </a:p>
          <a:p>
            <a:r>
              <a:rPr lang="en-US" dirty="0" smtClean="0"/>
              <a:t>Other prisoners up north died from weather conditions like frost bite and hypothermia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15" y="1600200"/>
            <a:ext cx="3192285" cy="48735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R.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Sumler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happened at the Battle of Gettysburg?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36194"/>
            <a:ext cx="4038600" cy="4525963"/>
          </a:xfrm>
        </p:spPr>
        <p:txBody>
          <a:bodyPr/>
          <a:lstStyle/>
          <a:p>
            <a:r>
              <a:rPr lang="en-US" u="sng" dirty="0" smtClean="0"/>
              <a:t>90,000 Union troops vs. 75,000 Confederates</a:t>
            </a:r>
          </a:p>
          <a:p>
            <a:r>
              <a:rPr lang="en-US" dirty="0" smtClean="0"/>
              <a:t>Fighting went on for three days</a:t>
            </a:r>
          </a:p>
          <a:p>
            <a:r>
              <a:rPr lang="en-US" dirty="0" smtClean="0"/>
              <a:t>Pickett Charge was the turning point of the battle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6194"/>
            <a:ext cx="5087839" cy="36632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D. Braxton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5610" y="274638"/>
            <a:ext cx="765119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What was the siege of Vicksburg?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General Grant defeated confederate troops</a:t>
            </a:r>
          </a:p>
          <a:p>
            <a:r>
              <a:rPr lang="en-US" u="sng" dirty="0" smtClean="0"/>
              <a:t>Troops surrounded the city and prevented delivery of food and supplies</a:t>
            </a:r>
          </a:p>
          <a:p>
            <a:r>
              <a:rPr lang="en-US" u="sng" dirty="0" smtClean="0"/>
              <a:t>Took complete control of the Mississippi river, splitting the South in two.</a:t>
            </a:r>
            <a:endParaRPr lang="en-US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610" y="1600200"/>
            <a:ext cx="3395758" cy="4548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D. Moody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16" y="324723"/>
            <a:ext cx="4648655" cy="62266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446" y="1889726"/>
            <a:ext cx="4382554" cy="3376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What was Sherman’s total war?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r>
              <a:rPr lang="en-US" u="sng" dirty="0" smtClean="0"/>
              <a:t>Sherman took Atlanta in September 1864.  He set off on a path of destruction, destroying rail lines, crops, and burned and looted towns.  </a:t>
            </a:r>
          </a:p>
          <a:p>
            <a:r>
              <a:rPr lang="en-US" dirty="0" smtClean="0"/>
              <a:t>After this, northerners sensed victory was close.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4887"/>
            <a:ext cx="4438222" cy="34493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D. Moody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did Grant’s Virginia campaign end?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3908" y="1600200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Grant lost 17,000 men as he went after Virginia, but he told Lincoln he would not retreat. </a:t>
            </a:r>
          </a:p>
          <a:p>
            <a:r>
              <a:rPr lang="en-US" dirty="0" smtClean="0"/>
              <a:t>Troops dug trench around Petersburg.</a:t>
            </a:r>
          </a:p>
          <a:p>
            <a:r>
              <a:rPr lang="en-US" dirty="0" smtClean="0"/>
              <a:t>After 10 months, the confederate flag went down and the stars and stripes went up.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r="18609"/>
          <a:stretch>
            <a:fillRect/>
          </a:stretch>
        </p:blipFill>
        <p:spPr>
          <a:xfrm>
            <a:off x="0" y="1980264"/>
            <a:ext cx="4793908" cy="4357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D. Moody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were the first shots at Fort Sumter?</a:t>
            </a:r>
            <a:endParaRPr lang="en-US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u="sng" dirty="0" smtClean="0"/>
              <a:t>April 12, 1861 the federal government attacked the confederacy</a:t>
            </a:r>
          </a:p>
          <a:p>
            <a:r>
              <a:rPr lang="en-US" dirty="0" smtClean="0"/>
              <a:t>Guns opened fire on the island</a:t>
            </a:r>
          </a:p>
          <a:p>
            <a:r>
              <a:rPr lang="en-US" dirty="0" smtClean="0"/>
              <a:t>No one was killed.  The </a:t>
            </a:r>
            <a:r>
              <a:rPr lang="en-US" u="sng" dirty="0" smtClean="0"/>
              <a:t>South reacted by starting the Civil War.</a:t>
            </a:r>
            <a:endParaRPr lang="en-US" u="sn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600200"/>
            <a:ext cx="4394200" cy="3517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F. Campbell, E. Smith, and K. McKnight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878" y="5273000"/>
            <a:ext cx="978384" cy="1371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was the solution of the surrender at </a:t>
            </a:r>
            <a:r>
              <a:rPr lang="en-US" u="sng" dirty="0" err="1" smtClean="0"/>
              <a:t>Appotomax</a:t>
            </a:r>
            <a:r>
              <a:rPr lang="en-US" u="sng" dirty="0" smtClean="0"/>
              <a:t>?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Lee then fled while Grant pursued.</a:t>
            </a:r>
          </a:p>
          <a:p>
            <a:r>
              <a:rPr lang="en-US" dirty="0" smtClean="0"/>
              <a:t>Lee sent Grant a letter of surrender.</a:t>
            </a:r>
          </a:p>
          <a:p>
            <a:r>
              <a:rPr lang="en-US" u="sng" dirty="0" smtClean="0"/>
              <a:t>Grant gave confederate soldiers food to return home with, and said they could go in peace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65" y="2194081"/>
            <a:ext cx="3987942" cy="30413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 D. Moody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22249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For Tomorrow, you must know the following terms/concepts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Nat Turner Rebellion (what were the effects?)</a:t>
            </a:r>
          </a:p>
          <a:p>
            <a:r>
              <a:rPr lang="en-US" dirty="0" smtClean="0"/>
              <a:t>The differences between the North and South, economically</a:t>
            </a:r>
          </a:p>
          <a:p>
            <a:r>
              <a:rPr lang="en-US" dirty="0" smtClean="0"/>
              <a:t>How westward expansion influenced our decisions on slavery</a:t>
            </a:r>
          </a:p>
          <a:p>
            <a:r>
              <a:rPr lang="en-US" dirty="0" smtClean="0"/>
              <a:t>The Compromise of 1850, the Missouri Compromise, the Kansas-Nebraska Act, and the Fugitive Slave Act</a:t>
            </a:r>
          </a:p>
          <a:p>
            <a:r>
              <a:rPr lang="en-US" dirty="0" smtClean="0"/>
              <a:t>The effects of abolitionist writings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How Lincoln and Douglas felt about the </a:t>
            </a:r>
            <a:r>
              <a:rPr lang="en-US" dirty="0" err="1" smtClean="0"/>
              <a:t>Dred</a:t>
            </a:r>
            <a:r>
              <a:rPr lang="en-US" dirty="0" smtClean="0"/>
              <a:t> Scott decision</a:t>
            </a:r>
          </a:p>
          <a:p>
            <a:r>
              <a:rPr lang="en-US" dirty="0" smtClean="0"/>
              <a:t>What the </a:t>
            </a:r>
            <a:r>
              <a:rPr lang="en-US" dirty="0" err="1" smtClean="0"/>
              <a:t>Dred</a:t>
            </a:r>
            <a:r>
              <a:rPr lang="en-US" dirty="0" smtClean="0"/>
              <a:t> Scott decision was and its significance</a:t>
            </a:r>
          </a:p>
          <a:p>
            <a:r>
              <a:rPr lang="en-US" dirty="0" smtClean="0"/>
              <a:t>“Bleeding Kansas”</a:t>
            </a:r>
          </a:p>
          <a:p>
            <a:r>
              <a:rPr lang="en-US" dirty="0" smtClean="0"/>
              <a:t>The platforms of the election of 1860</a:t>
            </a:r>
          </a:p>
          <a:p>
            <a:r>
              <a:rPr lang="en-US" dirty="0" smtClean="0"/>
              <a:t>Why Lincoln became involved in the Civil War</a:t>
            </a:r>
          </a:p>
          <a:p>
            <a:r>
              <a:rPr lang="en-US" dirty="0" smtClean="0"/>
              <a:t>The Union vs. the Confederate strategy</a:t>
            </a:r>
          </a:p>
          <a:p>
            <a:r>
              <a:rPr lang="en-US" dirty="0" smtClean="0"/>
              <a:t>The role of African American soldiers in the Civil War</a:t>
            </a:r>
          </a:p>
          <a:p>
            <a:r>
              <a:rPr lang="en-US" dirty="0" smtClean="0"/>
              <a:t>The effects of the emancipation proclamation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did Lincoln call out the militia?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600200"/>
            <a:ext cx="4038600" cy="4525963"/>
          </a:xfrm>
        </p:spPr>
        <p:txBody>
          <a:bodyPr>
            <a:noAutofit/>
          </a:bodyPr>
          <a:lstStyle/>
          <a:p>
            <a:r>
              <a:rPr lang="en-US" sz="3900" dirty="0" smtClean="0"/>
              <a:t>The state militias were armies of ordinary citizens rather than professional soldiers.</a:t>
            </a:r>
            <a:endParaRPr lang="en-US" sz="39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13642"/>
            <a:ext cx="4609986" cy="3485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F. Campbell, E. Smith, and K. McKnight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What were the border states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928" y="1600200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u="sng" dirty="0" smtClean="0"/>
              <a:t>Delaware, </a:t>
            </a:r>
            <a:r>
              <a:rPr lang="en-US" u="sng" dirty="0"/>
              <a:t>M</a:t>
            </a:r>
            <a:r>
              <a:rPr lang="en-US" u="sng" dirty="0" smtClean="0"/>
              <a:t>aryland, Kentucky, and Missouri were slave states that boarded states in which states was illegal</a:t>
            </a:r>
          </a:p>
          <a:p>
            <a:r>
              <a:rPr lang="en-US" dirty="0" smtClean="0"/>
              <a:t>Lincoln ordered the arrest of Maryland law makers who backed the south</a:t>
            </a:r>
          </a:p>
          <a:p>
            <a:r>
              <a:rPr lang="en-US" dirty="0" smtClean="0"/>
              <a:t> 24 states made up the union and 11 joined the confederacy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904" y="1699427"/>
            <a:ext cx="4610100" cy="4191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F. Campbell, E. Smith, and K. McKnight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5" y="23968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What were the strengths and weaknesses of the north and south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The north had 22 million people but the south had roughly 9</a:t>
            </a:r>
          </a:p>
          <a:p>
            <a:r>
              <a:rPr lang="en-US" u="sng" dirty="0" smtClean="0"/>
              <a:t>The north had factories and almost all naval  power</a:t>
            </a:r>
          </a:p>
          <a:p>
            <a:r>
              <a:rPr lang="en-US" u="sng" dirty="0" smtClean="0"/>
              <a:t>The south had better leaders and knew their territories since they were fighting on defensive war</a:t>
            </a:r>
            <a:endParaRPr lang="en-US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323432"/>
            <a:ext cx="4968245" cy="36132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K.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Meco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D. Horvath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28" y="239687"/>
            <a:ext cx="840272" cy="117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750" y="859458"/>
            <a:ext cx="7396045" cy="53789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1800" y="6158053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K.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Meco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D. Horvath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was the confederate strategy?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southerners depended on cotton to win foreign support</a:t>
            </a:r>
          </a:p>
          <a:p>
            <a:r>
              <a:rPr lang="en-US" dirty="0" smtClean="0"/>
              <a:t>They withheld cotton from </a:t>
            </a:r>
            <a:r>
              <a:rPr lang="en-US" dirty="0"/>
              <a:t>E</a:t>
            </a:r>
            <a:r>
              <a:rPr lang="en-US" dirty="0" smtClean="0"/>
              <a:t>uropean markets to force </a:t>
            </a:r>
            <a:r>
              <a:rPr lang="en-US" dirty="0"/>
              <a:t>F</a:t>
            </a:r>
            <a:r>
              <a:rPr lang="en-US" dirty="0" smtClean="0"/>
              <a:t>rance and </a:t>
            </a:r>
            <a:r>
              <a:rPr lang="en-US" dirty="0"/>
              <a:t>E</a:t>
            </a:r>
            <a:r>
              <a:rPr lang="en-US" dirty="0" smtClean="0"/>
              <a:t>ngland to aid them</a:t>
            </a:r>
          </a:p>
          <a:p>
            <a:r>
              <a:rPr lang="en-US" dirty="0" smtClean="0"/>
              <a:t>The Europeans were growing there own cotton and did not want to get involved with the </a:t>
            </a:r>
            <a:r>
              <a:rPr lang="en-US" dirty="0"/>
              <a:t>A</a:t>
            </a:r>
            <a:r>
              <a:rPr lang="en-US" dirty="0" smtClean="0"/>
              <a:t>merican war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400" y="1166095"/>
            <a:ext cx="3187700" cy="2552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752" y="3517425"/>
            <a:ext cx="4191000" cy="31392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802997"/>
            <a:ext cx="4234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Created by scholars K.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Meco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and D. Horvath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5884</TotalTime>
  <Words>1910</Words>
  <Application>Microsoft Macintosh PowerPoint</Application>
  <PresentationFormat>On-screen Show (4:3)</PresentationFormat>
  <Paragraphs>182</Paragraphs>
  <Slides>41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Call to Order</vt:lpstr>
      <vt:lpstr>A special thanks to…</vt:lpstr>
      <vt:lpstr>As you watch the presentations:</vt:lpstr>
      <vt:lpstr>What were the first shots at Fort Sumter?</vt:lpstr>
      <vt:lpstr>Why did Lincoln call out the militia?</vt:lpstr>
      <vt:lpstr>What were the border states?</vt:lpstr>
      <vt:lpstr>What were the strengths and weaknesses of the north and south?</vt:lpstr>
      <vt:lpstr>Slide 8</vt:lpstr>
      <vt:lpstr>What was the confederate strategy?</vt:lpstr>
      <vt:lpstr>What strategy did the union have?</vt:lpstr>
      <vt:lpstr>Slide 11</vt:lpstr>
      <vt:lpstr>How was the Battle of Bull Run formed?</vt:lpstr>
      <vt:lpstr>Who were the soldiers in the Civil war?</vt:lpstr>
      <vt:lpstr>How were Civilians turned into soldiers? </vt:lpstr>
      <vt:lpstr>What were the hardships of army life?</vt:lpstr>
      <vt:lpstr>What were changes in military technology?</vt:lpstr>
      <vt:lpstr>What were the union victories in the west?</vt:lpstr>
      <vt:lpstr>What was the significance of the Battle of Shiloh?</vt:lpstr>
      <vt:lpstr>Was the fall of new Orleans significant to the south?</vt:lpstr>
      <vt:lpstr>How did Lee claim victories in the east?</vt:lpstr>
      <vt:lpstr>Why did General Lee invade the north?</vt:lpstr>
      <vt:lpstr>What was the Bloody Antietem?</vt:lpstr>
      <vt:lpstr>What was the Emancipation Proclamation and what did it do?</vt:lpstr>
      <vt:lpstr>Slide 24</vt:lpstr>
      <vt:lpstr>How did people respond?</vt:lpstr>
      <vt:lpstr>Why did Frederick Douglas want African-Americans in the war? </vt:lpstr>
      <vt:lpstr>Call to Order</vt:lpstr>
      <vt:lpstr>What was the 54th Massachusetts?</vt:lpstr>
      <vt:lpstr>What were the disagreements about the war?</vt:lpstr>
      <vt:lpstr>Why were the draft laws passed?</vt:lpstr>
      <vt:lpstr>What were the economic effects of the war?</vt:lpstr>
      <vt:lpstr>How did the slaves resist fighting for the Confederates?</vt:lpstr>
      <vt:lpstr>How did women aid in the war?</vt:lpstr>
      <vt:lpstr>What happened in civil war prison camps?</vt:lpstr>
      <vt:lpstr>What happened at the Battle of Gettysburg?</vt:lpstr>
      <vt:lpstr>What was the siege of Vicksburg?</vt:lpstr>
      <vt:lpstr>Slide 37</vt:lpstr>
      <vt:lpstr>What was Sherman’s total war?</vt:lpstr>
      <vt:lpstr>How did Grant’s Virginia campaign end?</vt:lpstr>
      <vt:lpstr>What was the solution of the surrender at Appotomax?</vt:lpstr>
      <vt:lpstr>For Tomorrow, you must know the following terms/concepts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Molly Zeins</dc:creator>
  <cp:lastModifiedBy>Molly Zeins</cp:lastModifiedBy>
  <cp:revision>5</cp:revision>
  <dcterms:created xsi:type="dcterms:W3CDTF">2011-09-29T01:59:20Z</dcterms:created>
  <dcterms:modified xsi:type="dcterms:W3CDTF">2011-10-01T11:33:08Z</dcterms:modified>
</cp:coreProperties>
</file>